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84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69BDB-6C53-5E4C-9EC2-CAF512BA41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2A70DE-D618-9945-BBC1-D33396F94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17F12-02C1-1C42-A212-285D4C1E9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34601-8219-9E40-97FF-6F25116AE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6368C-D6D0-9243-89F6-33BCF331E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583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985D7-8091-0A46-B19D-5BE94368D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35A916-581F-1541-9BA2-8EC30A6801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2CF32-5542-834D-B543-3EC6DA7A6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AE061-EBB4-1A45-AD35-16647B772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F151A-400A-5845-B29C-373F06C05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9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61A9FD-C8F8-0143-9F6B-85806414BE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0225F4-D464-DB47-9700-23092F2C9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844E2-DC80-3741-9AD3-A816D6929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1C499-80F1-5C48-91D0-3A6324FD3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E6029-9782-D947-860A-594A383C6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15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E827F-BB58-0247-8B05-7252ABA43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BEC5C-E8CE-0646-AD4D-ADDC3F7D8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88FD5-57D3-874C-ABE8-C78905A90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4856F-D8A0-2D4B-973D-C3D6985AC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5714C-3456-2744-9FFD-1AACF37D6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068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2A9FA-A927-F547-B50F-6ABBF2F7A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50FBC-031E-1544-915C-19DEF30C3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691FD-D661-6E43-81B5-414F673D8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71468-CE08-064E-9B55-B3401BBD5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2E11A-39FF-9D45-91A1-2C16D61F0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69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C410C-C3D6-974A-A806-E6EF6D415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39473-41B9-964A-931C-27805D7B59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34CE2D-F282-A643-A009-3EE4C9735B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F6B46E-0D7C-FA48-A30E-7442B1A74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DE84C7-A5C4-5449-91EF-72DA96B81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1BA9E-0C03-C448-B6CA-FD346B571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74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98B7F-6145-EC41-8557-6B0210F6F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D9B71-11BE-4549-91C7-D0F5FFEE85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8E45C3-6712-FA41-8D33-C4A7227BB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409929-43AC-534A-86F0-CB7C5C7BD1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DA3548-69D6-3948-8FB8-60A18C3A87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760BA8-0E85-754E-A3B0-2229DFACE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AEE67D-B827-0D4C-B6B7-1770255C5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BEC041-E632-4843-A0BE-71EB7D578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89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96D51-A92E-864F-B694-C3BB81970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603C97-23BB-E24F-8101-57149D46B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63F32E-A6EB-8A47-BFF0-CFE971A54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8F1FAF-F314-AA4E-AB2C-3B9414C41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34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B4972F-C9B8-8442-93FD-2B8E7260B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9A46D7-D9E7-D54B-B47E-4287FD3EB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B2A3E0-63BE-4B40-B80B-2202E48D1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10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52886-E023-6D4F-8C47-AF6B47787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02102-DFD5-904C-9925-AE713E188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92BAC4-B449-C641-B3B0-508A054A7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DC088B-AAD4-EF41-AEDF-8D5E77A02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5CA7D-113D-764D-B580-56E1B6503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EAC77-BFDD-6C42-A87C-5E42EE28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98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F5480-C99B-1F48-9AA9-FA9E1B094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81B885-858A-CE47-B829-C12E387CD9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5C8A2-6382-E34C-83AB-C44F4BF6B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0CF76-24AB-9544-B89F-19B165171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964891-C576-4E48-BAD2-A9923E277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5F3382-9D38-B94F-AF8C-6F7A0507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24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8AEA5F-733C-D145-9663-D23DDACC8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2892AB-439F-634D-8F4D-9080FFFF8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EA2C9-CD0F-264B-A5E6-83055B8A18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ED2D1-66BB-B24C-911E-40524927D70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2025F-F64E-5C41-90F7-BFE6EE2144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927666-E1C4-B940-9853-26013BF8FA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2CA06-4A84-BA46-AB23-587E73F22B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36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Relationship Id="rId9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 descr="A picture containing text, nature&#10;&#10;Description automatically generated">
            <a:extLst>
              <a:ext uri="{FF2B5EF4-FFF2-40B4-BE49-F238E27FC236}">
                <a16:creationId xmlns:a16="http://schemas.microsoft.com/office/drawing/2014/main" id="{92BF8358-9464-724A-8FD2-B17B003CF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480" y="3067739"/>
            <a:ext cx="2982888" cy="3017520"/>
          </a:xfrm>
          <a:prstGeom prst="rect">
            <a:avLst/>
          </a:prstGeom>
        </p:spPr>
      </p:pic>
      <p:pic>
        <p:nvPicPr>
          <p:cNvPr id="53" name="Picture 52" descr="Background pattern&#10;&#10;Description automatically generated">
            <a:extLst>
              <a:ext uri="{FF2B5EF4-FFF2-40B4-BE49-F238E27FC236}">
                <a16:creationId xmlns:a16="http://schemas.microsoft.com/office/drawing/2014/main" id="{AB98DDDD-9A11-B540-B9E4-C8C57AA08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6914" y="78738"/>
            <a:ext cx="3017520" cy="3017520"/>
          </a:xfrm>
          <a:prstGeom prst="rect">
            <a:avLst/>
          </a:prstGeom>
        </p:spPr>
      </p:pic>
      <p:pic>
        <p:nvPicPr>
          <p:cNvPr id="49" name="Picture 48" descr="Background pattern&#10;&#10;Description automatically generated">
            <a:extLst>
              <a:ext uri="{FF2B5EF4-FFF2-40B4-BE49-F238E27FC236}">
                <a16:creationId xmlns:a16="http://schemas.microsoft.com/office/drawing/2014/main" id="{08F19E01-FBA1-3142-90F9-7BC3A224A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521" y="84638"/>
            <a:ext cx="3003239" cy="3017520"/>
          </a:xfrm>
          <a:prstGeom prst="rect">
            <a:avLst/>
          </a:prstGeom>
        </p:spPr>
      </p:pic>
      <p:pic>
        <p:nvPicPr>
          <p:cNvPr id="47" name="Picture 46" descr="Background pattern&#10;&#10;Description automatically generated">
            <a:extLst>
              <a:ext uri="{FF2B5EF4-FFF2-40B4-BE49-F238E27FC236}">
                <a16:creationId xmlns:a16="http://schemas.microsoft.com/office/drawing/2014/main" id="{BA067C52-9175-D846-B2E5-251DA037C1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8860" y="3097207"/>
            <a:ext cx="3026611" cy="3017520"/>
          </a:xfrm>
          <a:prstGeom prst="rect">
            <a:avLst/>
          </a:prstGeom>
        </p:spPr>
      </p:pic>
      <p:pic>
        <p:nvPicPr>
          <p:cNvPr id="45" name="Picture 4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7206A5FD-3461-F745-8A19-2D5D14123B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93458" y="3075416"/>
            <a:ext cx="3020898" cy="3017520"/>
          </a:xfrm>
          <a:prstGeom prst="rect">
            <a:avLst/>
          </a:prstGeom>
        </p:spPr>
      </p:pic>
      <p:pic>
        <p:nvPicPr>
          <p:cNvPr id="43" name="Picture 42" descr="Background pattern&#10;&#10;Description automatically generated">
            <a:extLst>
              <a:ext uri="{FF2B5EF4-FFF2-40B4-BE49-F238E27FC236}">
                <a16:creationId xmlns:a16="http://schemas.microsoft.com/office/drawing/2014/main" id="{53E1E73C-3321-0C4D-BC39-0525913364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777" y="3061790"/>
            <a:ext cx="3015029" cy="3017520"/>
          </a:xfrm>
          <a:prstGeom prst="rect">
            <a:avLst/>
          </a:prstGeom>
        </p:spPr>
      </p:pic>
      <p:pic>
        <p:nvPicPr>
          <p:cNvPr id="41" name="Picture 40" descr="A picture containing scene, laser&#10;&#10;Description automatically generated">
            <a:extLst>
              <a:ext uri="{FF2B5EF4-FFF2-40B4-BE49-F238E27FC236}">
                <a16:creationId xmlns:a16="http://schemas.microsoft.com/office/drawing/2014/main" id="{AFBF214E-EBDB-D04A-AE78-B4522D3B31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590" y="99391"/>
            <a:ext cx="3013879" cy="3017520"/>
          </a:xfrm>
          <a:prstGeom prst="rect">
            <a:avLst/>
          </a:prstGeom>
        </p:spPr>
      </p:pic>
      <p:pic>
        <p:nvPicPr>
          <p:cNvPr id="27" name="Picture 26" descr="Background pattern&#10;&#10;Description automatically generated">
            <a:extLst>
              <a:ext uri="{FF2B5EF4-FFF2-40B4-BE49-F238E27FC236}">
                <a16:creationId xmlns:a16="http://schemas.microsoft.com/office/drawing/2014/main" id="{750E3F5F-4E53-B842-8CF6-B804E324724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55219" y="91213"/>
            <a:ext cx="3017520" cy="30175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A3FFA8-DF4B-974A-A677-D697B05F9750}"/>
              </a:ext>
            </a:extLst>
          </p:cNvPr>
          <p:cNvSpPr txBox="1"/>
          <p:nvPr/>
        </p:nvSpPr>
        <p:spPr>
          <a:xfrm>
            <a:off x="91590" y="6128485"/>
            <a:ext cx="6004410" cy="461665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B050"/>
                </a:solidFill>
              </a:rPr>
              <a:t>CC-2343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6FED69-66B7-EB43-805F-0C38F9D6920D}"/>
              </a:ext>
            </a:extLst>
          </p:cNvPr>
          <p:cNvSpPr txBox="1"/>
          <p:nvPr/>
        </p:nvSpPr>
        <p:spPr>
          <a:xfrm>
            <a:off x="6131716" y="6116677"/>
            <a:ext cx="6012718" cy="46166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</a:rPr>
              <a:t>CC-1009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170DAC-725E-6349-AD89-EA8A11A0480A}"/>
              </a:ext>
            </a:extLst>
          </p:cNvPr>
          <p:cNvSpPr txBox="1"/>
          <p:nvPr/>
        </p:nvSpPr>
        <p:spPr>
          <a:xfrm>
            <a:off x="136537" y="122742"/>
            <a:ext cx="564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ROS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7589DB-8357-C346-B7B2-070CC204A835}"/>
              </a:ext>
            </a:extLst>
          </p:cNvPr>
          <p:cNvSpPr txBox="1"/>
          <p:nvPr/>
        </p:nvSpPr>
        <p:spPr>
          <a:xfrm>
            <a:off x="3072065" y="136390"/>
            <a:ext cx="102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ROS/</a:t>
            </a:r>
            <a:r>
              <a:rPr lang="en-US" dirty="0" err="1">
                <a:solidFill>
                  <a:schemeClr val="bg1"/>
                </a:solidFill>
              </a:rPr>
              <a:t>Chl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C55A095-DB2F-914F-8779-70861F96797F}"/>
              </a:ext>
            </a:extLst>
          </p:cNvPr>
          <p:cNvSpPr txBox="1"/>
          <p:nvPr/>
        </p:nvSpPr>
        <p:spPr>
          <a:xfrm>
            <a:off x="9178965" y="114182"/>
            <a:ext cx="1027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ROS/</a:t>
            </a:r>
            <a:r>
              <a:rPr lang="en-US" dirty="0" err="1">
                <a:solidFill>
                  <a:schemeClr val="bg1"/>
                </a:solidFill>
              </a:rPr>
              <a:t>Chl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D7FFA0-2434-374B-96F3-6F47A4EA417A}"/>
              </a:ext>
            </a:extLst>
          </p:cNvPr>
          <p:cNvSpPr txBox="1"/>
          <p:nvPr/>
        </p:nvSpPr>
        <p:spPr>
          <a:xfrm>
            <a:off x="6241105" y="107744"/>
            <a:ext cx="629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ROS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10FB9E-89BA-E641-8654-A992372FEA0D}"/>
              </a:ext>
            </a:extLst>
          </p:cNvPr>
          <p:cNvSpPr txBox="1"/>
          <p:nvPr/>
        </p:nvSpPr>
        <p:spPr>
          <a:xfrm>
            <a:off x="165963" y="3133085"/>
            <a:ext cx="48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BF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24B8CB-4FAD-EA4D-998F-B0FD7C5892DB}"/>
              </a:ext>
            </a:extLst>
          </p:cNvPr>
          <p:cNvSpPr txBox="1"/>
          <p:nvPr/>
        </p:nvSpPr>
        <p:spPr>
          <a:xfrm>
            <a:off x="3143336" y="3118964"/>
            <a:ext cx="529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Chl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3C3A23-78E5-C149-90DA-CF57FC0BDCA7}"/>
              </a:ext>
            </a:extLst>
          </p:cNvPr>
          <p:cNvSpPr txBox="1"/>
          <p:nvPr/>
        </p:nvSpPr>
        <p:spPr>
          <a:xfrm>
            <a:off x="9248073" y="3167930"/>
            <a:ext cx="529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Chl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1FF830-1662-8144-9981-91E46BF6997B}"/>
              </a:ext>
            </a:extLst>
          </p:cNvPr>
          <p:cNvSpPr txBox="1"/>
          <p:nvPr/>
        </p:nvSpPr>
        <p:spPr>
          <a:xfrm>
            <a:off x="6254215" y="3127824"/>
            <a:ext cx="419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0ADAA81-2D30-364E-BDC1-B9E022D840F5}"/>
              </a:ext>
            </a:extLst>
          </p:cNvPr>
          <p:cNvSpPr txBox="1"/>
          <p:nvPr/>
        </p:nvSpPr>
        <p:spPr>
          <a:xfrm>
            <a:off x="127064" y="6151349"/>
            <a:ext cx="32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646381E-6621-BC48-B4FC-0389AF5230DE}"/>
              </a:ext>
            </a:extLst>
          </p:cNvPr>
          <p:cNvSpPr txBox="1"/>
          <p:nvPr/>
        </p:nvSpPr>
        <p:spPr>
          <a:xfrm>
            <a:off x="6201285" y="6137701"/>
            <a:ext cx="32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29ECE0-52F0-7F49-BB18-9DE2156B9FCE}"/>
              </a:ext>
            </a:extLst>
          </p:cNvPr>
          <p:cNvSpPr/>
          <p:nvPr/>
        </p:nvSpPr>
        <p:spPr>
          <a:xfrm>
            <a:off x="91590" y="78738"/>
            <a:ext cx="6004410" cy="6000572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C4603B1-74C8-564C-84E0-70BF4E62F2DE}"/>
              </a:ext>
            </a:extLst>
          </p:cNvPr>
          <p:cNvSpPr/>
          <p:nvPr/>
        </p:nvSpPr>
        <p:spPr>
          <a:xfrm>
            <a:off x="6131716" y="82049"/>
            <a:ext cx="6012718" cy="602638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pic>
        <p:nvPicPr>
          <p:cNvPr id="39" name="Picture 38" descr="A picture containing scene, laser&#10;&#10;Description automatically generated">
            <a:extLst>
              <a:ext uri="{FF2B5EF4-FFF2-40B4-BE49-F238E27FC236}">
                <a16:creationId xmlns:a16="http://schemas.microsoft.com/office/drawing/2014/main" id="{DBA3BAFB-D67F-BB41-AA5F-3837B4945D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3429000"/>
            <a:ext cx="0" cy="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FF15222-6D76-8340-B9FD-6C66947331BE}"/>
              </a:ext>
            </a:extLst>
          </p:cNvPr>
          <p:cNvSpPr txBox="1"/>
          <p:nvPr/>
        </p:nvSpPr>
        <p:spPr>
          <a:xfrm>
            <a:off x="11146570" y="6637630"/>
            <a:ext cx="11623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9</a:t>
            </a:r>
          </a:p>
        </p:txBody>
      </p:sp>
    </p:spTree>
    <p:extLst>
      <p:ext uri="{BB962C8B-B14F-4D97-AF65-F5344CB8AC3E}">
        <p14:creationId xmlns:p14="http://schemas.microsoft.com/office/powerpoint/2010/main" val="1098514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18</Words>
  <Application>Microsoft Macintosh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2021-08-31T16:56:53Z</dcterms:created>
  <dcterms:modified xsi:type="dcterms:W3CDTF">2021-08-31T16:58:52Z</dcterms:modified>
</cp:coreProperties>
</file>

<file path=docProps/thumbnail.jpeg>
</file>